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259" r:id="rId7"/>
    <p:sldId id="261" r:id="rId8"/>
    <p:sldId id="267" r:id="rId9"/>
    <p:sldId id="260" r:id="rId10"/>
    <p:sldId id="275" r:id="rId11"/>
    <p:sldId id="274" r:id="rId12"/>
    <p:sldId id="271" r:id="rId13"/>
    <p:sldId id="272" r:id="rId14"/>
    <p:sldId id="273" r:id="rId15"/>
    <p:sldId id="270" r:id="rId16"/>
    <p:sldId id="264" r:id="rId17"/>
    <p:sldId id="26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D901F-5623-4CB2-8ABD-CCB657BEA95F}" v="1" dt="2024-02-27T08:03:2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C68D901F-5623-4CB2-8ABD-CCB657BEA95F}"/>
    <pc:docChg chg="undo custSel addSld delSld modSld modMainMaster">
      <pc:chgData name="Gael Colas" userId="3d45ca74-4915-44cd-80be-55696ad19e81" providerId="ADAL" clId="{C68D901F-5623-4CB2-8ABD-CCB657BEA95F}" dt="2024-02-27T08:03:45.512" v="1904" actId="20577"/>
      <pc:docMkLst>
        <pc:docMk/>
      </pc:docMkLst>
      <pc:sldChg chg="modSp mod">
        <pc:chgData name="Gael Colas" userId="3d45ca74-4915-44cd-80be-55696ad19e81" providerId="ADAL" clId="{C68D901F-5623-4CB2-8ABD-CCB657BEA95F}" dt="2024-02-26T15:43:14.041" v="123" actId="404"/>
        <pc:sldMkLst>
          <pc:docMk/>
          <pc:sldMk cId="2970004164" sldId="259"/>
        </pc:sldMkLst>
        <pc:spChg chg="mod">
          <ac:chgData name="Gael Colas" userId="3d45ca74-4915-44cd-80be-55696ad19e81" providerId="ADAL" clId="{C68D901F-5623-4CB2-8ABD-CCB657BEA95F}" dt="2024-02-26T15:43:14.041" v="123" actId="404"/>
          <ac:spMkLst>
            <pc:docMk/>
            <pc:sldMk cId="2970004164" sldId="259"/>
            <ac:spMk id="3" creationId="{AF2C3F19-9F6F-1450-84BC-A80357F35940}"/>
          </ac:spMkLst>
        </pc:spChg>
        <pc:spChg chg="mod">
          <ac:chgData name="Gael Colas" userId="3d45ca74-4915-44cd-80be-55696ad19e81" providerId="ADAL" clId="{C68D901F-5623-4CB2-8ABD-CCB657BEA95F}" dt="2024-02-26T15:38:25.768" v="38" actId="20577"/>
          <ac:spMkLst>
            <pc:docMk/>
            <pc:sldMk cId="2970004164" sldId="259"/>
            <ac:spMk id="4" creationId="{FB22B504-146E-1966-17CE-BB797BC6083D}"/>
          </ac:spMkLst>
        </pc:spChg>
      </pc:sldChg>
      <pc:sldChg chg="modSp mod">
        <pc:chgData name="Gael Colas" userId="3d45ca74-4915-44cd-80be-55696ad19e81" providerId="ADAL" clId="{C68D901F-5623-4CB2-8ABD-CCB657BEA95F}" dt="2024-02-26T21:49:05.749" v="1410" actId="313"/>
        <pc:sldMkLst>
          <pc:docMk/>
          <pc:sldMk cId="1101361508" sldId="260"/>
        </pc:sldMkLst>
        <pc:spChg chg="mod">
          <ac:chgData name="Gael Colas" userId="3d45ca74-4915-44cd-80be-55696ad19e81" providerId="ADAL" clId="{C68D901F-5623-4CB2-8ABD-CCB657BEA95F}" dt="2024-02-26T15:45:13.663" v="158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ael Colas" userId="3d45ca74-4915-44cd-80be-55696ad19e81" providerId="ADAL" clId="{C68D901F-5623-4CB2-8ABD-CCB657BEA95F}" dt="2024-02-26T21:49:05.749" v="1410" actId="313"/>
          <ac:spMkLst>
            <pc:docMk/>
            <pc:sldMk cId="1101361508" sldId="260"/>
            <ac:spMk id="3" creationId="{07D5023A-BA6F-B725-CF78-FD889E577EA6}"/>
          </ac:spMkLst>
        </pc:spChg>
      </pc:sldChg>
      <pc:sldChg chg="del">
        <pc:chgData name="Gael Colas" userId="3d45ca74-4915-44cd-80be-55696ad19e81" providerId="ADAL" clId="{C68D901F-5623-4CB2-8ABD-CCB657BEA95F}" dt="2024-02-26T15:44:06.533" v="125" actId="47"/>
        <pc:sldMkLst>
          <pc:docMk/>
          <pc:sldMk cId="2416780850" sldId="262"/>
        </pc:sldMkLst>
      </pc:sldChg>
      <pc:sldChg chg="del">
        <pc:chgData name="Gael Colas" userId="3d45ca74-4915-44cd-80be-55696ad19e81" providerId="ADAL" clId="{C68D901F-5623-4CB2-8ABD-CCB657BEA95F}" dt="2024-02-26T15:43:59.590" v="124" actId="47"/>
        <pc:sldMkLst>
          <pc:docMk/>
          <pc:sldMk cId="3422363708" sldId="263"/>
        </pc:sldMkLst>
      </pc:sldChg>
      <pc:sldChg chg="modSp mod">
        <pc:chgData name="Gael Colas" userId="3d45ca74-4915-44cd-80be-55696ad19e81" providerId="ADAL" clId="{C68D901F-5623-4CB2-8ABD-CCB657BEA95F}" dt="2024-02-26T23:45:24.849" v="1857" actId="20577"/>
        <pc:sldMkLst>
          <pc:docMk/>
          <pc:sldMk cId="3317259441" sldId="264"/>
        </pc:sldMkLst>
        <pc:spChg chg="mod">
          <ac:chgData name="Gael Colas" userId="3d45ca74-4915-44cd-80be-55696ad19e81" providerId="ADAL" clId="{C68D901F-5623-4CB2-8ABD-CCB657BEA95F}" dt="2024-02-26T23:45:24.849" v="1857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modSp del mod">
        <pc:chgData name="Gael Colas" userId="3d45ca74-4915-44cd-80be-55696ad19e81" providerId="ADAL" clId="{C68D901F-5623-4CB2-8ABD-CCB657BEA95F}" dt="2024-02-26T16:27:37.017" v="560" actId="47"/>
        <pc:sldMkLst>
          <pc:docMk/>
          <pc:sldMk cId="2961006699" sldId="266"/>
        </pc:sldMkLst>
        <pc:spChg chg="mod">
          <ac:chgData name="Gael Colas" userId="3d45ca74-4915-44cd-80be-55696ad19e81" providerId="ADAL" clId="{C68D901F-5623-4CB2-8ABD-CCB657BEA95F}" dt="2024-02-26T15:46:45.926" v="246" actId="790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C68D901F-5623-4CB2-8ABD-CCB657BEA95F}" dt="2024-02-26T15:46:45.926" v="246" actId="790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">
        <pc:chgData name="Gael Colas" userId="3d45ca74-4915-44cd-80be-55696ad19e81" providerId="ADAL" clId="{C68D901F-5623-4CB2-8ABD-CCB657BEA95F}" dt="2024-02-27T08:03:45.512" v="1904" actId="20577"/>
        <pc:sldMkLst>
          <pc:docMk/>
          <pc:sldMk cId="751095604" sldId="267"/>
        </pc:sldMkLst>
        <pc:spChg chg="add mod">
          <ac:chgData name="Gael Colas" userId="3d45ca74-4915-44cd-80be-55696ad19e81" providerId="ADAL" clId="{C68D901F-5623-4CB2-8ABD-CCB657BEA95F}" dt="2024-02-27T08:03:23.076" v="1870"/>
          <ac:spMkLst>
            <pc:docMk/>
            <pc:sldMk cId="751095604" sldId="267"/>
            <ac:spMk id="2" creationId="{2CCC3B9D-EAB9-375A-E2F0-2E64233F978B}"/>
          </ac:spMkLst>
        </pc:spChg>
        <pc:spChg chg="add mod">
          <ac:chgData name="Gael Colas" userId="3d45ca74-4915-44cd-80be-55696ad19e81" providerId="ADAL" clId="{C68D901F-5623-4CB2-8ABD-CCB657BEA95F}" dt="2024-02-27T08:03:45.512" v="1904" actId="20577"/>
          <ac:spMkLst>
            <pc:docMk/>
            <pc:sldMk cId="751095604" sldId="267"/>
            <ac:spMk id="3" creationId="{80579B53-2E8B-8E2A-3AEF-F4861ADFD3A7}"/>
          </ac:spMkLst>
        </pc:spChg>
        <pc:spChg chg="del">
          <ac:chgData name="Gael Colas" userId="3d45ca74-4915-44cd-80be-55696ad19e81" providerId="ADAL" clId="{C68D901F-5623-4CB2-8ABD-CCB657BEA95F}" dt="2024-02-27T08:03:36.863" v="1879" actId="478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C68D901F-5623-4CB2-8ABD-CCB657BEA95F}" dt="2024-02-27T08:02:54.200" v="1868" actId="20577"/>
          <ac:spMkLst>
            <pc:docMk/>
            <pc:sldMk cId="751095604" sldId="267"/>
            <ac:spMk id="6" creationId="{5DD075C4-D810-4874-0C14-C43B37D93F2D}"/>
          </ac:spMkLst>
        </pc:spChg>
        <pc:spChg chg="del">
          <ac:chgData name="Gael Colas" userId="3d45ca74-4915-44cd-80be-55696ad19e81" providerId="ADAL" clId="{C68D901F-5623-4CB2-8ABD-CCB657BEA95F}" dt="2024-02-27T08:03:26.115" v="1871" actId="478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ael Colas" userId="3d45ca74-4915-44cd-80be-55696ad19e81" providerId="ADAL" clId="{C68D901F-5623-4CB2-8ABD-CCB657BEA95F}" dt="2024-02-27T08:02:56.733" v="1869" actId="478"/>
          <ac:picMkLst>
            <pc:docMk/>
            <pc:sldMk cId="751095604" sldId="267"/>
            <ac:picMk id="4" creationId="{08284BEF-A09A-08FA-9B62-CEDE1831B015}"/>
          </ac:picMkLst>
        </pc:picChg>
        <pc:picChg chg="add mod">
          <ac:chgData name="Gael Colas" userId="3d45ca74-4915-44cd-80be-55696ad19e81" providerId="ADAL" clId="{C68D901F-5623-4CB2-8ABD-CCB657BEA95F}" dt="2024-02-27T08:03:23.076" v="1870"/>
          <ac:picMkLst>
            <pc:docMk/>
            <pc:sldMk cId="751095604" sldId="267"/>
            <ac:picMk id="7" creationId="{D605ED13-F369-AA96-2606-0C8435D30D17}"/>
          </ac:picMkLst>
        </pc:picChg>
      </pc:sldChg>
      <pc:sldChg chg="del">
        <pc:chgData name="Gael Colas" userId="3d45ca74-4915-44cd-80be-55696ad19e81" providerId="ADAL" clId="{C68D901F-5623-4CB2-8ABD-CCB657BEA95F}" dt="2024-02-26T16:09:37.390" v="479" actId="47"/>
        <pc:sldMkLst>
          <pc:docMk/>
          <pc:sldMk cId="3685362413" sldId="268"/>
        </pc:sldMkLst>
      </pc:sldChg>
      <pc:sldChg chg="modSp new mod">
        <pc:chgData name="Gael Colas" userId="3d45ca74-4915-44cd-80be-55696ad19e81" providerId="ADAL" clId="{C68D901F-5623-4CB2-8ABD-CCB657BEA95F}" dt="2024-02-26T23:44:14.830" v="1847" actId="20577"/>
        <pc:sldMkLst>
          <pc:docMk/>
          <pc:sldMk cId="1430843130" sldId="270"/>
        </pc:sldMkLst>
        <pc:spChg chg="mod">
          <ac:chgData name="Gael Colas" userId="3d45ca74-4915-44cd-80be-55696ad19e81" providerId="ADAL" clId="{C68D901F-5623-4CB2-8ABD-CCB657BEA95F}" dt="2024-02-26T16:15:39.014" v="503" actId="20577"/>
          <ac:spMkLst>
            <pc:docMk/>
            <pc:sldMk cId="1430843130" sldId="270"/>
            <ac:spMk id="2" creationId="{047687B0-FFEB-908B-7583-EAD2090708D2}"/>
          </ac:spMkLst>
        </pc:spChg>
        <pc:spChg chg="mod">
          <ac:chgData name="Gael Colas" userId="3d45ca74-4915-44cd-80be-55696ad19e81" providerId="ADAL" clId="{C68D901F-5623-4CB2-8ABD-CCB657BEA95F}" dt="2024-02-26T23:44:14.830" v="1847" actId="20577"/>
          <ac:spMkLst>
            <pc:docMk/>
            <pc:sldMk cId="1430843130" sldId="270"/>
            <ac:spMk id="3" creationId="{E5D821ED-9DBB-9237-8E87-3539EC5DF973}"/>
          </ac:spMkLst>
        </pc:spChg>
      </pc:sldChg>
      <pc:sldChg chg="modSp add mod">
        <pc:chgData name="Gael Colas" userId="3d45ca74-4915-44cd-80be-55696ad19e81" providerId="ADAL" clId="{C68D901F-5623-4CB2-8ABD-CCB657BEA95F}" dt="2024-02-26T23:40:33.673" v="1798" actId="114"/>
        <pc:sldMkLst>
          <pc:docMk/>
          <pc:sldMk cId="1262278042" sldId="271"/>
        </pc:sldMkLst>
        <pc:spChg chg="mod">
          <ac:chgData name="Gael Colas" userId="3d45ca74-4915-44cd-80be-55696ad19e81" providerId="ADAL" clId="{C68D901F-5623-4CB2-8ABD-CCB657BEA95F}" dt="2024-02-26T16:29:01.113" v="590" actId="20577"/>
          <ac:spMkLst>
            <pc:docMk/>
            <pc:sldMk cId="1262278042" sldId="271"/>
            <ac:spMk id="2" creationId="{86E86E66-2B64-3423-5FE8-CABD3BC73C15}"/>
          </ac:spMkLst>
        </pc:spChg>
        <pc:spChg chg="mod">
          <ac:chgData name="Gael Colas" userId="3d45ca74-4915-44cd-80be-55696ad19e81" providerId="ADAL" clId="{C68D901F-5623-4CB2-8ABD-CCB657BEA95F}" dt="2024-02-26T23:40:33.673" v="1798" actId="114"/>
          <ac:spMkLst>
            <pc:docMk/>
            <pc:sldMk cId="1262278042" sldId="271"/>
            <ac:spMk id="3" creationId="{CA23A9B8-6354-8189-472A-8E9C5FA69612}"/>
          </ac:spMkLst>
        </pc:spChg>
      </pc:sldChg>
      <pc:sldChg chg="modSp add mod">
        <pc:chgData name="Gael Colas" userId="3d45ca74-4915-44cd-80be-55696ad19e81" providerId="ADAL" clId="{C68D901F-5623-4CB2-8ABD-CCB657BEA95F}" dt="2024-02-26T21:57:15.029" v="1593" actId="20577"/>
        <pc:sldMkLst>
          <pc:docMk/>
          <pc:sldMk cId="4235119154" sldId="272"/>
        </pc:sldMkLst>
        <pc:spChg chg="mod">
          <ac:chgData name="Gael Colas" userId="3d45ca74-4915-44cd-80be-55696ad19e81" providerId="ADAL" clId="{C68D901F-5623-4CB2-8ABD-CCB657BEA95F}" dt="2024-02-26T21:25:18.496" v="881" actId="20577"/>
          <ac:spMkLst>
            <pc:docMk/>
            <pc:sldMk cId="4235119154" sldId="272"/>
            <ac:spMk id="2" creationId="{50D2BC5E-B78E-D60E-BB49-1B40B45E53DF}"/>
          </ac:spMkLst>
        </pc:spChg>
        <pc:spChg chg="mod">
          <ac:chgData name="Gael Colas" userId="3d45ca74-4915-44cd-80be-55696ad19e81" providerId="ADAL" clId="{C68D901F-5623-4CB2-8ABD-CCB657BEA95F}" dt="2024-02-26T21:57:15.029" v="1593" actId="20577"/>
          <ac:spMkLst>
            <pc:docMk/>
            <pc:sldMk cId="4235119154" sldId="272"/>
            <ac:spMk id="3" creationId="{681C91BC-1003-B6CC-C8C6-D5220C476951}"/>
          </ac:spMkLst>
        </pc:spChg>
      </pc:sldChg>
      <pc:sldChg chg="modSp new mod">
        <pc:chgData name="Gael Colas" userId="3d45ca74-4915-44cd-80be-55696ad19e81" providerId="ADAL" clId="{C68D901F-5623-4CB2-8ABD-CCB657BEA95F}" dt="2024-02-26T23:43:26.030" v="1842" actId="6549"/>
        <pc:sldMkLst>
          <pc:docMk/>
          <pc:sldMk cId="1510718763" sldId="273"/>
        </pc:sldMkLst>
        <pc:spChg chg="mod">
          <ac:chgData name="Gael Colas" userId="3d45ca74-4915-44cd-80be-55696ad19e81" providerId="ADAL" clId="{C68D901F-5623-4CB2-8ABD-CCB657BEA95F}" dt="2024-02-26T21:42:42.839" v="1243" actId="20577"/>
          <ac:spMkLst>
            <pc:docMk/>
            <pc:sldMk cId="1510718763" sldId="273"/>
            <ac:spMk id="2" creationId="{B96716AF-49EE-F994-7225-E0C69E9EFA06}"/>
          </ac:spMkLst>
        </pc:spChg>
        <pc:spChg chg="mod">
          <ac:chgData name="Gael Colas" userId="3d45ca74-4915-44cd-80be-55696ad19e81" providerId="ADAL" clId="{C68D901F-5623-4CB2-8ABD-CCB657BEA95F}" dt="2024-02-26T23:43:26.030" v="1842" actId="6549"/>
          <ac:spMkLst>
            <pc:docMk/>
            <pc:sldMk cId="1510718763" sldId="273"/>
            <ac:spMk id="3" creationId="{04218CF7-DCF7-A614-61C5-847DC6A6EE88}"/>
          </ac:spMkLst>
        </pc:spChg>
      </pc:sldChg>
      <pc:sldChg chg="modSp new mod">
        <pc:chgData name="Gael Colas" userId="3d45ca74-4915-44cd-80be-55696ad19e81" providerId="ADAL" clId="{C68D901F-5623-4CB2-8ABD-CCB657BEA95F}" dt="2024-02-26T21:59:00.809" v="1604" actId="33524"/>
        <pc:sldMkLst>
          <pc:docMk/>
          <pc:sldMk cId="3576546733" sldId="274"/>
        </pc:sldMkLst>
        <pc:spChg chg="mod">
          <ac:chgData name="Gael Colas" userId="3d45ca74-4915-44cd-80be-55696ad19e81" providerId="ADAL" clId="{C68D901F-5623-4CB2-8ABD-CCB657BEA95F}" dt="2024-02-26T21:51:12.869" v="1437" actId="6549"/>
          <ac:spMkLst>
            <pc:docMk/>
            <pc:sldMk cId="3576546733" sldId="274"/>
            <ac:spMk id="2" creationId="{FBE41A52-A04C-DD4B-C22B-7537A4BB7DD9}"/>
          </ac:spMkLst>
        </pc:spChg>
        <pc:spChg chg="mod">
          <ac:chgData name="Gael Colas" userId="3d45ca74-4915-44cd-80be-55696ad19e81" providerId="ADAL" clId="{C68D901F-5623-4CB2-8ABD-CCB657BEA95F}" dt="2024-02-26T21:59:00.809" v="1604" actId="33524"/>
          <ac:spMkLst>
            <pc:docMk/>
            <pc:sldMk cId="3576546733" sldId="274"/>
            <ac:spMk id="3" creationId="{3E0AC5C4-8942-F480-7AEA-B7FBBE167D1B}"/>
          </ac:spMkLst>
        </pc:spChg>
      </pc:sldChg>
      <pc:sldChg chg="modSp new mod">
        <pc:chgData name="Gael Colas" userId="3d45ca74-4915-44cd-80be-55696ad19e81" providerId="ADAL" clId="{C68D901F-5623-4CB2-8ABD-CCB657BEA95F}" dt="2024-02-26T22:18:17.605" v="1797" actId="20577"/>
        <pc:sldMkLst>
          <pc:docMk/>
          <pc:sldMk cId="1531743706" sldId="275"/>
        </pc:sldMkLst>
        <pc:spChg chg="mod">
          <ac:chgData name="Gael Colas" userId="3d45ca74-4915-44cd-80be-55696ad19e81" providerId="ADAL" clId="{C68D901F-5623-4CB2-8ABD-CCB657BEA95F}" dt="2024-02-26T22:05:54.491" v="1718" actId="20577"/>
          <ac:spMkLst>
            <pc:docMk/>
            <pc:sldMk cId="1531743706" sldId="275"/>
            <ac:spMk id="2" creationId="{ECBCF9A0-592C-6A0A-1105-89A8D6FC2FF5}"/>
          </ac:spMkLst>
        </pc:spChg>
        <pc:spChg chg="mod">
          <ac:chgData name="Gael Colas" userId="3d45ca74-4915-44cd-80be-55696ad19e81" providerId="ADAL" clId="{C68D901F-5623-4CB2-8ABD-CCB657BEA95F}" dt="2024-02-26T22:18:17.605" v="1797" actId="20577"/>
          <ac:spMkLst>
            <pc:docMk/>
            <pc:sldMk cId="1531743706" sldId="275"/>
            <ac:spMk id="3" creationId="{0F81CE21-C594-607E-B711-359BE3EF0D1D}"/>
          </ac:spMkLst>
        </pc:spChg>
      </pc:sldChg>
      <pc:sldMasterChg chg="modSp mod">
        <pc:chgData name="Gael Colas" userId="3d45ca74-4915-44cd-80be-55696ad19e81" providerId="ADAL" clId="{C68D901F-5623-4CB2-8ABD-CCB657BEA95F}" dt="2024-02-26T15:41:54.145" v="47" actId="20577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C68D901F-5623-4CB2-8ABD-CCB657BEA95F}" dt="2024-02-26T15:41:54.145" v="47" actId="20577"/>
          <ac:spMkLst>
            <pc:docMk/>
            <pc:sldMasterMk cId="2577699735" sldId="2147483684"/>
            <ac:spMk id="7" creationId="{22094937-314C-37DB-B192-971973FB1A4D}"/>
          </ac:spMkLst>
        </pc:spChg>
      </pc:sldMaster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19T09:31:02.061" v="1569"/>
      <pc:docMkLst>
        <pc:docMk/>
      </pc:docMkLst>
      <pc:sldChg chg="addSp delSp modSp mod">
        <pc:chgData name="Geoffroy Dubreuil" userId="36186b9b-dc71-47e0-bff2-bd95e619117d" providerId="ADAL" clId="{5D727FE0-FEF9-41AF-B373-BFF49F5B91ED}" dt="2024-02-19T09:31:02.061" v="1569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D727FE0-FEF9-41AF-B373-BFF49F5B91ED}" dt="2024-02-19T09:31:02.061" v="1569"/>
          <ac:spMkLst>
            <pc:docMk/>
            <pc:sldMk cId="2970004164" sldId="259"/>
            <ac:spMk id="3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spChg chg="add mod">
          <ac:chgData name="Geoffroy Dubreuil" userId="36186b9b-dc71-47e0-bff2-bd95e619117d" providerId="ADAL" clId="{5D727FE0-FEF9-41AF-B373-BFF49F5B91ED}" dt="2024-02-19T09:31:02.061" v="1569"/>
          <ac:spMkLst>
            <pc:docMk/>
            <pc:sldMk cId="2970004164" sldId="259"/>
            <ac:spMk id="4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19T09:30:55.865" v="1568" actId="2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2-19T09:30:47.872" v="1567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19T09:30:55.865" v="1568" actId="21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5D727FE0-FEF9-41AF-B373-BFF49F5B91ED}" dt="2024-02-19T09:30:55.865" v="1568" actId="21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del mod">
            <ac:chgData name="Geoffroy Dubreuil" userId="36186b9b-dc71-47e0-bff2-bd95e619117d" providerId="ADAL" clId="{5D727FE0-FEF9-41AF-B373-BFF49F5B91ED}" dt="2024-02-19T09:30:55.865" v="1568" actId="21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@gaelcolas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ynedgy.com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6000" dirty="0">
                <a:solidFill>
                  <a:srgbClr val="990A0A"/>
                </a:solidFill>
              </a:rPr>
              <a:t>Principes fondamentaux de PowerShell</a:t>
            </a:r>
            <a:br>
              <a:rPr lang="fr-FR" sz="6000" dirty="0">
                <a:solidFill>
                  <a:srgbClr val="990A0A"/>
                </a:solidFill>
              </a:rPr>
            </a:br>
            <a:r>
              <a:rPr lang="fr-FR" sz="4300" i="1" dirty="0">
                <a:solidFill>
                  <a:srgbClr val="990A0A"/>
                </a:solidFill>
              </a:rPr>
              <a:t>en accéléré</a:t>
            </a:r>
            <a:endParaRPr lang="fr-FR" sz="6000" i="1" dirty="0">
              <a:solidFill>
                <a:srgbClr val="990A0A"/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Gael Colas</a:t>
            </a:r>
            <a:endParaRPr lang="en-GB" b="1" i="1" dirty="0">
              <a:solidFill>
                <a:srgbClr val="990A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87B0-FFEB-908B-7583-EAD20907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Tout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objet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21ED-9DBB-9237-8E87-3539EC5D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Tout</a:t>
            </a:r>
          </a:p>
          <a:p>
            <a:endParaRPr lang="en-GB" dirty="0"/>
          </a:p>
          <a:p>
            <a:r>
              <a:rPr lang="en-GB" dirty="0"/>
              <a:t>Meme le </a:t>
            </a:r>
            <a:r>
              <a:rPr lang="en-GB" dirty="0" err="1"/>
              <a:t>texte</a:t>
            </a:r>
            <a:r>
              <a:rPr lang="en-GB" dirty="0"/>
              <a:t>, </a:t>
            </a:r>
            <a:r>
              <a:rPr lang="en-GB" dirty="0" err="1"/>
              <a:t>c’est</a:t>
            </a:r>
            <a:r>
              <a:rPr lang="en-GB" dirty="0"/>
              <a:t> un </a:t>
            </a:r>
            <a:r>
              <a:rPr lang="en-GB" dirty="0" err="1"/>
              <a:t>Objet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Length</a:t>
            </a:r>
          </a:p>
          <a:p>
            <a:pPr lvl="1"/>
            <a:r>
              <a:rPr lang="en-GB" dirty="0"/>
              <a:t>Substring()</a:t>
            </a:r>
          </a:p>
          <a:p>
            <a:endParaRPr lang="en-GB" dirty="0"/>
          </a:p>
          <a:p>
            <a:r>
              <a:rPr lang="en-GB" dirty="0"/>
              <a:t>Si tout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objet</a:t>
            </a:r>
            <a:r>
              <a:rPr lang="en-GB" dirty="0"/>
              <a:t>, tout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typé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084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La console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Gael Colas	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C3B9D-EAB9-375A-E2F0-2E64233F978B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Gael Colas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79B53-2E8B-8E2A-3AEF-F4861ADFD3A7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Director @ SynEdgy</a:t>
            </a:r>
            <a:br>
              <a:rPr lang="en-US" dirty="0">
                <a:solidFill>
                  <a:srgbClr val="990A0A"/>
                </a:solidFill>
              </a:rPr>
            </a:br>
            <a:r>
              <a:rPr lang="en-US" dirty="0">
                <a:solidFill>
                  <a:srgbClr val="990A0A"/>
                </a:solidFill>
                <a:hlinkClick r:id="rId2"/>
              </a:rPr>
              <a:t>https://synedgy.com/</a:t>
            </a:r>
            <a:endParaRPr lang="en-US" dirty="0">
              <a:solidFill>
                <a:srgbClr val="990A0A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990A0A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Automation Architect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Consultant,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Trainer &amp; Agile Coach for Automation teams</a:t>
            </a:r>
          </a:p>
        </p:txBody>
      </p:sp>
      <p:pic>
        <p:nvPicPr>
          <p:cNvPr id="7" name="Image 6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D605ED13-F369-AA96-2606-0C8435D30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4" y="324853"/>
            <a:ext cx="2272662" cy="24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PowerShell, c’est quoi?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C’est d’abord un Shell de ligne de commande</a:t>
            </a:r>
          </a:p>
          <a:p>
            <a:pPr lvl="1"/>
            <a:r>
              <a:rPr lang="fr-FR" dirty="0"/>
              <a:t>Interactif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C’est aussi un langage interprété</a:t>
            </a:r>
          </a:p>
          <a:p>
            <a:pPr lvl="1"/>
            <a:r>
              <a:rPr lang="fr-FR" dirty="0"/>
              <a:t>Programmation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Se concentre sur des taches</a:t>
            </a:r>
          </a:p>
          <a:p>
            <a:pPr lvl="1"/>
            <a:r>
              <a:rPr lang="fr-FR" dirty="0"/>
              <a:t>« Fais-ceci »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F9A0-592C-6A0A-1105-89A8D6FC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C’est</a:t>
            </a:r>
            <a:r>
              <a:rPr lang="en-GB" dirty="0"/>
              <a:t> </a:t>
            </a:r>
            <a:r>
              <a:rPr lang="en-GB" dirty="0" err="1"/>
              <a:t>lourd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CE21-C594-607E-B711-359BE3EF0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 </a:t>
            </a:r>
            <a:r>
              <a:rPr lang="en-GB" dirty="0" err="1"/>
              <a:t>moins</a:t>
            </a:r>
            <a:r>
              <a:rPr lang="en-GB" dirty="0"/>
              <a:t>, 40mb a 150mb</a:t>
            </a:r>
          </a:p>
          <a:p>
            <a:endParaRPr lang="en-GB" dirty="0"/>
          </a:p>
          <a:p>
            <a:r>
              <a:rPr lang="en-GB" dirty="0"/>
              <a:t>Au </a:t>
            </a:r>
            <a:r>
              <a:rPr lang="en-GB" dirty="0" err="1"/>
              <a:t>chargement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Comme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jvm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74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1A52-A04C-DD4B-C22B-7537A4BB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vient-il?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AC5C4-8942-F480-7AEA-B7FBBE16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Il s’inspire d’autre langages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Il est orienté objet, se base sur .Net, écris en C#</a:t>
            </a:r>
          </a:p>
          <a:p>
            <a:pPr lvl="1"/>
            <a:r>
              <a:rPr lang="fr-FR" dirty="0"/>
              <a:t>On y reviendra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Il est Open-Source depuis la version 6</a:t>
            </a:r>
          </a:p>
          <a:p>
            <a:endParaRPr lang="fr-FR" dirty="0"/>
          </a:p>
          <a:p>
            <a:r>
              <a:rPr lang="fr-FR" dirty="0"/>
              <a:t>Il fait suite à </a:t>
            </a:r>
            <a:r>
              <a:rPr lang="fr-FR" dirty="0" err="1"/>
              <a:t>wmic</a:t>
            </a:r>
            <a:r>
              <a:rPr lang="fr-FR" dirty="0"/>
              <a:t>, SFU et autre…</a:t>
            </a:r>
          </a:p>
        </p:txBody>
      </p:sp>
    </p:spTree>
    <p:extLst>
      <p:ext uri="{BB962C8B-B14F-4D97-AF65-F5344CB8AC3E}">
        <p14:creationId xmlns:p14="http://schemas.microsoft.com/office/powerpoint/2010/main" val="357654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CFBE4-FEC6-CAFF-93DD-2E2EBED1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86E66-2B64-3423-5FE8-CABD3BC7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Pourquoi pas un </a:t>
            </a:r>
            <a:r>
              <a:rPr lang="fr-FR" dirty="0" err="1">
                <a:solidFill>
                  <a:srgbClr val="990A0A"/>
                </a:solidFill>
              </a:rPr>
              <a:t>shell</a:t>
            </a:r>
            <a:r>
              <a:rPr lang="fr-FR" dirty="0">
                <a:solidFill>
                  <a:srgbClr val="990A0A"/>
                </a:solidFill>
              </a:rPr>
              <a:t> *nix?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23A9B8-6354-8189-472A-8E9C5FA69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Les </a:t>
            </a:r>
            <a:r>
              <a:rPr lang="fr-FR" dirty="0" err="1"/>
              <a:t>shells</a:t>
            </a:r>
            <a:r>
              <a:rPr lang="fr-FR" dirty="0"/>
              <a:t> Unix sont orienté </a:t>
            </a:r>
            <a:r>
              <a:rPr lang="fr-FR" i="1" dirty="0"/>
              <a:t>fichier</a:t>
            </a:r>
          </a:p>
          <a:p>
            <a:pPr lvl="1"/>
            <a:r>
              <a:rPr lang="fr-FR" dirty="0"/>
              <a:t>On change un fichier, redémarre le service, boom</a:t>
            </a:r>
          </a:p>
          <a:p>
            <a:endParaRPr lang="fr-FR" dirty="0"/>
          </a:p>
          <a:p>
            <a:r>
              <a:rPr lang="fr-FR" dirty="0"/>
              <a:t>Windows a toujours été API-</a:t>
            </a:r>
            <a:r>
              <a:rPr lang="fr-FR" dirty="0" err="1"/>
              <a:t>driven</a:t>
            </a:r>
            <a:r>
              <a:rPr lang="fr-FR" dirty="0"/>
              <a:t> (registre)</a:t>
            </a:r>
          </a:p>
          <a:p>
            <a:endParaRPr lang="fr-FR" dirty="0"/>
          </a:p>
          <a:p>
            <a:r>
              <a:rPr lang="fr-FR" dirty="0"/>
              <a:t>De nos jours, tout est API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227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BB86-04A0-FC99-191A-53B2E609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2BC5E-B78E-D60E-BB49-1B40B45E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Il y a PowerShel</a:t>
            </a:r>
            <a:r>
              <a:rPr lang="fr-FR" dirty="0"/>
              <a:t>l et </a:t>
            </a:r>
            <a:r>
              <a:rPr lang="fr-FR" dirty="0" err="1"/>
              <a:t>pwsh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1C91BC-1003-B6CC-C8C6-D5220C47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Windows PowerShell n’est pas</a:t>
            </a:r>
          </a:p>
          <a:p>
            <a:pPr lvl="1"/>
            <a:r>
              <a:rPr lang="fr-FR" dirty="0"/>
              <a:t>PowerShell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Windows PowerShell est « fini » (WMF 5.1)</a:t>
            </a:r>
          </a:p>
          <a:p>
            <a:pPr lvl="1"/>
            <a:r>
              <a:rPr lang="fr-FR" dirty="0"/>
              <a:t>Tout comme CMD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Si vous ne savez pas installer une dépendance, devez-vous vraiment automatiser?</a:t>
            </a:r>
          </a:p>
        </p:txBody>
      </p:sp>
    </p:spTree>
    <p:extLst>
      <p:ext uri="{BB962C8B-B14F-4D97-AF65-F5344CB8AC3E}">
        <p14:creationId xmlns:p14="http://schemas.microsoft.com/office/powerpoint/2010/main" val="423511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16AF-49EE-F994-7225-E0C69E9E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Invoke-</a:t>
            </a:r>
            <a:r>
              <a:rPr lang="en-GB" dirty="0" err="1"/>
              <a:t>WebRequest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18CF7-DCF7-A614-61C5-847DC6A6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PS 7+ </a:t>
            </a:r>
            <a:r>
              <a:rPr lang="en-GB" sz="4000" dirty="0">
                <a:sym typeface="Wingdings" panose="05000000000000000000" pitchFamily="2" charset="2"/>
              </a:rPr>
              <a:t> </a:t>
            </a:r>
            <a:r>
              <a:rPr lang="en-GB" sz="4000" dirty="0" err="1">
                <a:sym typeface="Wingdings" panose="05000000000000000000" pitchFamily="2" charset="2"/>
              </a:rPr>
              <a:t>fonctionne</a:t>
            </a:r>
            <a:r>
              <a:rPr lang="en-GB" sz="4000" dirty="0">
                <a:sym typeface="Wingdings" panose="05000000000000000000" pitchFamily="2" charset="2"/>
              </a:rPr>
              <a:t> avec UTF char</a:t>
            </a:r>
          </a:p>
          <a:p>
            <a:endParaRPr lang="en-GB" sz="4000" dirty="0">
              <a:sym typeface="Wingdings" panose="05000000000000000000" pitchFamily="2" charset="2"/>
            </a:endParaRPr>
          </a:p>
          <a:p>
            <a:r>
              <a:rPr lang="en-GB" sz="4000" dirty="0">
                <a:sym typeface="Wingdings" panose="05000000000000000000" pitchFamily="2" charset="2"/>
              </a:rPr>
              <a:t>PS 5.1  </a:t>
            </a:r>
            <a:r>
              <a:rPr lang="en-GB" sz="4000" dirty="0" err="1">
                <a:sym typeface="Wingdings" panose="05000000000000000000" pitchFamily="2" charset="2"/>
              </a:rPr>
              <a:t>retourne</a:t>
            </a:r>
            <a:r>
              <a:rPr lang="en-GB" sz="4000" dirty="0">
                <a:sym typeface="Wingdings" panose="05000000000000000000" pitchFamily="2" charset="2"/>
              </a:rPr>
              <a:t> des @~!</a:t>
            </a:r>
          </a:p>
          <a:p>
            <a:endParaRPr lang="en-GB" sz="4000" dirty="0">
              <a:sym typeface="Wingdings" panose="05000000000000000000" pitchFamily="2" charset="2"/>
            </a:endParaRPr>
          </a:p>
          <a:p>
            <a:r>
              <a:rPr lang="en-GB" sz="4000" dirty="0">
                <a:sym typeface="Wingdings" panose="05000000000000000000" pitchFamily="2" charset="2"/>
              </a:rPr>
              <a:t>Foreach –process, @($item), 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10718763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251</Words>
  <Application>Microsoft Office PowerPoint</Application>
  <PresentationFormat>Widescreen</PresentationFormat>
  <Paragraphs>68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PowerShell, c’est quoi?</vt:lpstr>
      <vt:lpstr>C’est lourd</vt:lpstr>
      <vt:lpstr>D’où vient-il?</vt:lpstr>
      <vt:lpstr>Pourquoi pas un shell *nix?</vt:lpstr>
      <vt:lpstr>Il y a PowerShell et pwsh</vt:lpstr>
      <vt:lpstr>Invoke-WebRequest</vt:lpstr>
      <vt:lpstr>Tout est objet</vt:lpstr>
      <vt:lpstr>Demos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Gael Colas</cp:lastModifiedBy>
  <cp:revision>2</cp:revision>
  <dcterms:created xsi:type="dcterms:W3CDTF">2022-05-02T14:38:43Z</dcterms:created>
  <dcterms:modified xsi:type="dcterms:W3CDTF">2024-02-28T15:21:12Z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